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87A8-FB0F-43E1-9F87-E6BF9845BE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386-CF8C-4BBB-9E5B-5D3EB981E32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68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87A8-FB0F-43E1-9F87-E6BF9845BE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386-CF8C-4BBB-9E5B-5D3EB981E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73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87A8-FB0F-43E1-9F87-E6BF9845BE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386-CF8C-4BBB-9E5B-5D3EB981E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216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87A8-FB0F-43E1-9F87-E6BF9845BE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386-CF8C-4BBB-9E5B-5D3EB981E32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3045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87A8-FB0F-43E1-9F87-E6BF9845BE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386-CF8C-4BBB-9E5B-5D3EB981E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71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87A8-FB0F-43E1-9F87-E6BF9845BE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386-CF8C-4BBB-9E5B-5D3EB981E32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414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87A8-FB0F-43E1-9F87-E6BF9845BE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386-CF8C-4BBB-9E5B-5D3EB981E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219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87A8-FB0F-43E1-9F87-E6BF9845BE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386-CF8C-4BBB-9E5B-5D3EB981E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77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87A8-FB0F-43E1-9F87-E6BF9845BE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386-CF8C-4BBB-9E5B-5D3EB981E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0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87A8-FB0F-43E1-9F87-E6BF9845BE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386-CF8C-4BBB-9E5B-5D3EB981E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40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87A8-FB0F-43E1-9F87-E6BF9845BE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386-CF8C-4BBB-9E5B-5D3EB981E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8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87A8-FB0F-43E1-9F87-E6BF9845BE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386-CF8C-4BBB-9E5B-5D3EB981E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1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87A8-FB0F-43E1-9F87-E6BF9845BE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386-CF8C-4BBB-9E5B-5D3EB981E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11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87A8-FB0F-43E1-9F87-E6BF9845BE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386-CF8C-4BBB-9E5B-5D3EB981E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7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87A8-FB0F-43E1-9F87-E6BF9845BE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386-CF8C-4BBB-9E5B-5D3EB981E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1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87A8-FB0F-43E1-9F87-E6BF9845BE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386-CF8C-4BBB-9E5B-5D3EB981E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87A8-FB0F-43E1-9F87-E6BF9845BE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386-CF8C-4BBB-9E5B-5D3EB981E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9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3687A8-FB0F-43E1-9F87-E6BF9845BE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EA95386-CF8C-4BBB-9E5B-5D3EB981E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9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10482863" cy="3329581"/>
          </a:xfrm>
        </p:spPr>
        <p:txBody>
          <a:bodyPr/>
          <a:lstStyle/>
          <a:p>
            <a:r>
              <a:rPr lang="ru-RU" dirty="0" smtClean="0"/>
              <a:t>Понятия «коррупция и коррупционные риски»</a:t>
            </a:r>
            <a:endParaRPr lang="ru-RU" dirty="0"/>
          </a:p>
        </p:txBody>
      </p:sp>
      <p:pic>
        <p:nvPicPr>
          <p:cNvPr id="1026" name="Picture 2" descr="Artboard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92"/>
            <a:ext cx="6659418" cy="112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1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2" y="1365162"/>
            <a:ext cx="10594544" cy="584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Artboar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145"/>
            <a:ext cx="6659418" cy="112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4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766558"/>
            <a:ext cx="10270836" cy="6091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Artboar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656"/>
            <a:ext cx="6659418" cy="112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0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4" y="1055776"/>
            <a:ext cx="11268364" cy="5705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Artboar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601"/>
            <a:ext cx="6659418" cy="112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6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0" y="249517"/>
            <a:ext cx="10880869" cy="6345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Artboar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92"/>
            <a:ext cx="6659418" cy="112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7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4" y="452718"/>
            <a:ext cx="10927051" cy="6169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Artboar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92"/>
            <a:ext cx="6659418" cy="112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5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1089890"/>
            <a:ext cx="11702472" cy="5768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Artboar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92"/>
            <a:ext cx="6659418" cy="112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5" y="1062182"/>
            <a:ext cx="11702472" cy="6142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Artboar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92"/>
            <a:ext cx="6659418" cy="112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6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41" y="270019"/>
            <a:ext cx="10973232" cy="6525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Artboar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92"/>
            <a:ext cx="6659418" cy="112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0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5" y="1348509"/>
            <a:ext cx="11499273" cy="550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Artboar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92"/>
            <a:ext cx="6659418" cy="112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8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4" y="1524000"/>
            <a:ext cx="11250323" cy="5643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Artboar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92"/>
            <a:ext cx="6659418" cy="112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8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5631"/>
            <a:ext cx="11656291" cy="6521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Artboar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65"/>
            <a:ext cx="6659418" cy="112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5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8" y="1228436"/>
            <a:ext cx="11624367" cy="5724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Artboar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92"/>
            <a:ext cx="6659418" cy="112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4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1" y="1258310"/>
            <a:ext cx="11425815" cy="6300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Artboar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92"/>
            <a:ext cx="6659418" cy="112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3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40" y="1027401"/>
            <a:ext cx="10991705" cy="6352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Artboar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92"/>
            <a:ext cx="6659418" cy="112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6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4" y="1082819"/>
            <a:ext cx="10963997" cy="6195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Artboar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92"/>
            <a:ext cx="6659418" cy="112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8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472" y="1579418"/>
            <a:ext cx="11111347" cy="46089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Тема коррупции является актуальной и для современного Казахстана </a:t>
            </a:r>
            <a:endParaRPr lang="ru-RU" sz="3200" b="1" dirty="0"/>
          </a:p>
          <a:p>
            <a:pPr marL="0" indent="0" algn="ctr">
              <a:buNone/>
            </a:pPr>
            <a:endParaRPr lang="ru-RU" sz="3200" b="1" dirty="0" smtClean="0"/>
          </a:p>
          <a:p>
            <a:pPr algn="ctr"/>
            <a:r>
              <a:rPr lang="ru-RU" sz="3200" dirty="0" smtClean="0">
                <a:solidFill>
                  <a:schemeClr val="tx1">
                    <a:lumMod val="85000"/>
                  </a:schemeClr>
                </a:solidFill>
              </a:rPr>
              <a:t>По </a:t>
            </a:r>
            <a:r>
              <a:rPr lang="ru-RU" sz="3200" dirty="0">
                <a:solidFill>
                  <a:schemeClr val="tx1">
                    <a:lumMod val="85000"/>
                  </a:schemeClr>
                </a:solidFill>
              </a:rPr>
              <a:t>данным Международной неправительственной организации </a:t>
            </a:r>
            <a:r>
              <a:rPr lang="ru-RU" sz="3200" dirty="0" err="1">
                <a:solidFill>
                  <a:schemeClr val="tx1">
                    <a:lumMod val="85000"/>
                  </a:schemeClr>
                </a:solidFill>
              </a:rPr>
              <a:t>Transparency</a:t>
            </a:r>
            <a:r>
              <a:rPr lang="ru-RU" sz="3200" dirty="0">
                <a:solidFill>
                  <a:schemeClr val="tx1">
                    <a:lumMod val="85000"/>
                  </a:schemeClr>
                </a:solidFill>
              </a:rPr>
              <a:t> Internationa1 индекс восприятия коррупции у Казахстана По итогам 2020 года </a:t>
            </a:r>
            <a:r>
              <a:rPr lang="ru-RU" sz="3200" dirty="0" smtClean="0">
                <a:solidFill>
                  <a:schemeClr val="tx1">
                    <a:lumMod val="85000"/>
                  </a:schemeClr>
                </a:solidFill>
              </a:rPr>
              <a:t>набрал </a:t>
            </a:r>
            <a:r>
              <a:rPr lang="ru-RU" sz="3200" dirty="0">
                <a:solidFill>
                  <a:schemeClr val="tx1">
                    <a:lumMod val="85000"/>
                  </a:schemeClr>
                </a:solidFill>
              </a:rPr>
              <a:t>38 баллов и занял 94 позицию, разделив ее с Бразилией, Эфиопией, Перу, Сербией, Шри-Ланкой, Суринамом и Танзанией.</a:t>
            </a:r>
            <a:endParaRPr lang="ru-RU" sz="32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Picture 2" descr="Artboard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728"/>
            <a:ext cx="6659418" cy="112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4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3" y="482456"/>
            <a:ext cx="11225841" cy="5964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Artboar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47"/>
            <a:ext cx="6659418" cy="112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7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9" y="1032520"/>
            <a:ext cx="11886479" cy="5756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Artboar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6659418" cy="112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3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092366"/>
            <a:ext cx="11785600" cy="5765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Artboar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74"/>
            <a:ext cx="6659418" cy="112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23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8" y="1216755"/>
            <a:ext cx="10926619" cy="5831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Artboar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254"/>
            <a:ext cx="6659418" cy="112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8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73" y="1122624"/>
            <a:ext cx="9799782" cy="5509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Artboar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383"/>
            <a:ext cx="6659418" cy="112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5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8" y="332645"/>
            <a:ext cx="11665555" cy="621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Artboar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92"/>
            <a:ext cx="6659418" cy="112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4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</TotalTime>
  <Words>56</Words>
  <Application>Microsoft Office PowerPoint</Application>
  <PresentationFormat>Широкоэкранный</PresentationFormat>
  <Paragraphs>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Century Gothic</vt:lpstr>
      <vt:lpstr>Wingdings 3</vt:lpstr>
      <vt:lpstr>Сектор</vt:lpstr>
      <vt:lpstr>Понятия «коррупция и коррупционные риски»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5</cp:revision>
  <dcterms:created xsi:type="dcterms:W3CDTF">2021-11-01T10:00:40Z</dcterms:created>
  <dcterms:modified xsi:type="dcterms:W3CDTF">2021-11-01T10:41:55Z</dcterms:modified>
</cp:coreProperties>
</file>